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4" r:id="rId7"/>
    <p:sldId id="263" r:id="rId8"/>
    <p:sldId id="262" r:id="rId9"/>
    <p:sldId id="261" r:id="rId10"/>
    <p:sldId id="259" r:id="rId11"/>
    <p:sldId id="260" r:id="rId12"/>
    <p:sldId id="25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C048FD-BC93-43AC-9B34-F77AAD2042A2}" v="32" dt="2019-12-26T18:57:08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Foster" userId="f97d8bb3-1756-44c8-8958-0d287b9491b5" providerId="ADAL" clId="{94C048FD-BC93-43AC-9B34-F77AAD2042A2}"/>
    <pc:docChg chg="undo custSel modSld sldOrd modMainMaster">
      <pc:chgData name="Aaron Foster" userId="f97d8bb3-1756-44c8-8958-0d287b9491b5" providerId="ADAL" clId="{94C048FD-BC93-43AC-9B34-F77AAD2042A2}" dt="2019-12-26T18:57:08.749" v="100"/>
      <pc:docMkLst>
        <pc:docMk/>
      </pc:docMkLst>
      <pc:sldChg chg="setBg">
        <pc:chgData name="Aaron Foster" userId="f97d8bb3-1756-44c8-8958-0d287b9491b5" providerId="ADAL" clId="{94C048FD-BC93-43AC-9B34-F77AAD2042A2}" dt="2019-12-26T18:42:50.314" v="8"/>
        <pc:sldMkLst>
          <pc:docMk/>
          <pc:sldMk cId="923461127" sldId="256"/>
        </pc:sldMkLst>
      </pc:sldChg>
      <pc:sldChg chg="addSp delSp modSp mod modTransition setBg">
        <pc:chgData name="Aaron Foster" userId="f97d8bb3-1756-44c8-8958-0d287b9491b5" providerId="ADAL" clId="{94C048FD-BC93-43AC-9B34-F77AAD2042A2}" dt="2019-12-26T18:55:48.305" v="99"/>
        <pc:sldMkLst>
          <pc:docMk/>
          <pc:sldMk cId="3769521036" sldId="257"/>
        </pc:sldMkLst>
        <pc:spChg chg="add del">
          <ac:chgData name="Aaron Foster" userId="f97d8bb3-1756-44c8-8958-0d287b9491b5" providerId="ADAL" clId="{94C048FD-BC93-43AC-9B34-F77AAD2042A2}" dt="2019-12-26T18:50:19.384" v="60" actId="26606"/>
          <ac:spMkLst>
            <pc:docMk/>
            <pc:sldMk cId="3769521036" sldId="257"/>
            <ac:spMk id="8" creationId="{32BC26D8-82FB-445E-AA49-62A77D7C1EE0}"/>
          </ac:spMkLst>
        </pc:spChg>
        <pc:spChg chg="add del">
          <ac:chgData name="Aaron Foster" userId="f97d8bb3-1756-44c8-8958-0d287b9491b5" providerId="ADAL" clId="{94C048FD-BC93-43AC-9B34-F77AAD2042A2}" dt="2019-12-26T18:50:19.384" v="60" actId="26606"/>
          <ac:spMkLst>
            <pc:docMk/>
            <pc:sldMk cId="3769521036" sldId="257"/>
            <ac:spMk id="10" creationId="{CB44330D-EA18-4254-AA95-EB49948539B8}"/>
          </ac:spMkLst>
        </pc:spChg>
        <pc:picChg chg="add mod">
          <ac:chgData name="Aaron Foster" userId="f97d8bb3-1756-44c8-8958-0d287b9491b5" providerId="ADAL" clId="{94C048FD-BC93-43AC-9B34-F77AAD2042A2}" dt="2019-12-26T18:50:47.987" v="76" actId="1038"/>
          <ac:picMkLst>
            <pc:docMk/>
            <pc:sldMk cId="3769521036" sldId="257"/>
            <ac:picMk id="3" creationId="{CB0B82ED-25A9-4676-89C2-3AE039D30359}"/>
          </ac:picMkLst>
        </pc:picChg>
      </pc:sldChg>
      <pc:sldChg chg="addSp modSp modTransition setBg">
        <pc:chgData name="Aaron Foster" userId="f97d8bb3-1756-44c8-8958-0d287b9491b5" providerId="ADAL" clId="{94C048FD-BC93-43AC-9B34-F77AAD2042A2}" dt="2019-12-26T18:54:03.568" v="85"/>
        <pc:sldMkLst>
          <pc:docMk/>
          <pc:sldMk cId="1239857136" sldId="258"/>
        </pc:sldMkLst>
        <pc:picChg chg="add mod">
          <ac:chgData name="Aaron Foster" userId="f97d8bb3-1756-44c8-8958-0d287b9491b5" providerId="ADAL" clId="{94C048FD-BC93-43AC-9B34-F77AAD2042A2}" dt="2019-12-26T18:42:15.094" v="4" actId="14100"/>
          <ac:picMkLst>
            <pc:docMk/>
            <pc:sldMk cId="1239857136" sldId="258"/>
            <ac:picMk id="3" creationId="{277F286F-1FD3-4661-B506-46213074E8B0}"/>
          </ac:picMkLst>
        </pc:picChg>
      </pc:sldChg>
      <pc:sldChg chg="addSp modSp modTransition modAnim">
        <pc:chgData name="Aaron Foster" userId="f97d8bb3-1756-44c8-8958-0d287b9491b5" providerId="ADAL" clId="{94C048FD-BC93-43AC-9B34-F77AAD2042A2}" dt="2019-12-26T18:55:13.150" v="95"/>
        <pc:sldMkLst>
          <pc:docMk/>
          <pc:sldMk cId="2005391331" sldId="259"/>
        </pc:sldMkLst>
        <pc:picChg chg="add mod">
          <ac:chgData name="Aaron Foster" userId="f97d8bb3-1756-44c8-8958-0d287b9491b5" providerId="ADAL" clId="{94C048FD-BC93-43AC-9B34-F77AAD2042A2}" dt="2019-12-26T18:47:00.374" v="51" actId="14100"/>
          <ac:picMkLst>
            <pc:docMk/>
            <pc:sldMk cId="2005391331" sldId="259"/>
            <ac:picMk id="3" creationId="{1057043B-14D9-48DC-95C4-FCA8C442F76C}"/>
          </ac:picMkLst>
        </pc:picChg>
        <pc:picChg chg="add mod">
          <ac:chgData name="Aaron Foster" userId="f97d8bb3-1756-44c8-8958-0d287b9491b5" providerId="ADAL" clId="{94C048FD-BC93-43AC-9B34-F77AAD2042A2}" dt="2019-12-26T18:47:57.892" v="55" actId="14100"/>
          <ac:picMkLst>
            <pc:docMk/>
            <pc:sldMk cId="2005391331" sldId="259"/>
            <ac:picMk id="5" creationId="{80A78BD2-1036-48B8-B084-08301714D420}"/>
          </ac:picMkLst>
        </pc:picChg>
      </pc:sldChg>
      <pc:sldChg chg="addSp modSp ord modTransition">
        <pc:chgData name="Aaron Foster" userId="f97d8bb3-1756-44c8-8958-0d287b9491b5" providerId="ADAL" clId="{94C048FD-BC93-43AC-9B34-F77AAD2042A2}" dt="2019-12-26T18:55:36.020" v="98"/>
        <pc:sldMkLst>
          <pc:docMk/>
          <pc:sldMk cId="4273128693" sldId="260"/>
        </pc:sldMkLst>
        <pc:picChg chg="add mod">
          <ac:chgData name="Aaron Foster" userId="f97d8bb3-1756-44c8-8958-0d287b9491b5" providerId="ADAL" clId="{94C048FD-BC93-43AC-9B34-F77AAD2042A2}" dt="2019-12-26T18:51:38.221" v="83" actId="1038"/>
          <ac:picMkLst>
            <pc:docMk/>
            <pc:sldMk cId="4273128693" sldId="260"/>
            <ac:picMk id="3" creationId="{B9149A53-CC71-4271-A9B8-D00888BBF5BB}"/>
          </ac:picMkLst>
        </pc:picChg>
      </pc:sldChg>
      <pc:sldChg chg="addSp modSp modTransition">
        <pc:chgData name="Aaron Foster" userId="f97d8bb3-1756-44c8-8958-0d287b9491b5" providerId="ADAL" clId="{94C048FD-BC93-43AC-9B34-F77AAD2042A2}" dt="2019-12-26T18:57:08.749" v="100"/>
        <pc:sldMkLst>
          <pc:docMk/>
          <pc:sldMk cId="1208339355" sldId="261"/>
        </pc:sldMkLst>
        <pc:picChg chg="add mod">
          <ac:chgData name="Aaron Foster" userId="f97d8bb3-1756-44c8-8958-0d287b9491b5" providerId="ADAL" clId="{94C048FD-BC93-43AC-9B34-F77AAD2042A2}" dt="2019-12-26T18:46:25.538" v="48" actId="1038"/>
          <ac:picMkLst>
            <pc:docMk/>
            <pc:sldMk cId="1208339355" sldId="261"/>
            <ac:picMk id="3" creationId="{AE32B252-C734-4471-BB92-550AF04A1301}"/>
          </ac:picMkLst>
        </pc:picChg>
      </pc:sldChg>
      <pc:sldChg chg="addSp modSp modTransition">
        <pc:chgData name="Aaron Foster" userId="f97d8bb3-1756-44c8-8958-0d287b9491b5" providerId="ADAL" clId="{94C048FD-BC93-43AC-9B34-F77AAD2042A2}" dt="2019-12-26T18:54:35.550" v="92"/>
        <pc:sldMkLst>
          <pc:docMk/>
          <pc:sldMk cId="2840513438" sldId="262"/>
        </pc:sldMkLst>
        <pc:picChg chg="add mod">
          <ac:chgData name="Aaron Foster" userId="f97d8bb3-1756-44c8-8958-0d287b9491b5" providerId="ADAL" clId="{94C048FD-BC93-43AC-9B34-F77AAD2042A2}" dt="2019-12-26T18:45:55.837" v="34" actId="1038"/>
          <ac:picMkLst>
            <pc:docMk/>
            <pc:sldMk cId="2840513438" sldId="262"/>
            <ac:picMk id="3" creationId="{C4165F14-7A57-4D28-A494-6432B0379CFC}"/>
          </ac:picMkLst>
        </pc:picChg>
      </pc:sldChg>
      <pc:sldChg chg="addSp modSp modTransition">
        <pc:chgData name="Aaron Foster" userId="f97d8bb3-1756-44c8-8958-0d287b9491b5" providerId="ADAL" clId="{94C048FD-BC93-43AC-9B34-F77AAD2042A2}" dt="2019-12-26T18:54:28.256" v="90"/>
        <pc:sldMkLst>
          <pc:docMk/>
          <pc:sldMk cId="3827512120" sldId="263"/>
        </pc:sldMkLst>
        <pc:picChg chg="add mod">
          <ac:chgData name="Aaron Foster" userId="f97d8bb3-1756-44c8-8958-0d287b9491b5" providerId="ADAL" clId="{94C048FD-BC93-43AC-9B34-F77AAD2042A2}" dt="2019-12-26T18:45:18.503" v="21" actId="1038"/>
          <ac:picMkLst>
            <pc:docMk/>
            <pc:sldMk cId="3827512120" sldId="263"/>
            <ac:picMk id="3" creationId="{7B4B12D7-3384-430E-AB57-585E592C98BA}"/>
          </ac:picMkLst>
        </pc:picChg>
      </pc:sldChg>
      <pc:sldChg chg="addSp modSp modTransition">
        <pc:chgData name="Aaron Foster" userId="f97d8bb3-1756-44c8-8958-0d287b9491b5" providerId="ADAL" clId="{94C048FD-BC93-43AC-9B34-F77AAD2042A2}" dt="2019-12-26T18:54:19.991" v="88"/>
        <pc:sldMkLst>
          <pc:docMk/>
          <pc:sldMk cId="1446964646" sldId="264"/>
        </pc:sldMkLst>
        <pc:picChg chg="add mod">
          <ac:chgData name="Aaron Foster" userId="f97d8bb3-1756-44c8-8958-0d287b9491b5" providerId="ADAL" clId="{94C048FD-BC93-43AC-9B34-F77AAD2042A2}" dt="2019-12-26T18:43:36.299" v="15" actId="1038"/>
          <ac:picMkLst>
            <pc:docMk/>
            <pc:sldMk cId="1446964646" sldId="264"/>
            <ac:picMk id="3" creationId="{E1EF24FE-A800-4052-A753-F1BC957BE7AE}"/>
          </ac:picMkLst>
        </pc:picChg>
      </pc:sldChg>
      <pc:sldMasterChg chg="setBg modSldLayout">
        <pc:chgData name="Aaron Foster" userId="f97d8bb3-1756-44c8-8958-0d287b9491b5" providerId="ADAL" clId="{94C048FD-BC93-43AC-9B34-F77AAD2042A2}" dt="2019-12-26T18:42:35.051" v="6"/>
        <pc:sldMasterMkLst>
          <pc:docMk/>
          <pc:sldMasterMk cId="2194912827" sldId="2147483648"/>
        </pc:sldMasterMkLst>
        <pc:sldLayoutChg chg="setBg">
          <pc:chgData name="Aaron Foster" userId="f97d8bb3-1756-44c8-8958-0d287b9491b5" providerId="ADAL" clId="{94C048FD-BC93-43AC-9B34-F77AAD2042A2}" dt="2019-12-26T18:42:35.051" v="6"/>
          <pc:sldLayoutMkLst>
            <pc:docMk/>
            <pc:sldMasterMk cId="2194912827" sldId="2147483648"/>
            <pc:sldLayoutMk cId="2559440237" sldId="2147483649"/>
          </pc:sldLayoutMkLst>
        </pc:sldLayoutChg>
        <pc:sldLayoutChg chg="setBg">
          <pc:chgData name="Aaron Foster" userId="f97d8bb3-1756-44c8-8958-0d287b9491b5" providerId="ADAL" clId="{94C048FD-BC93-43AC-9B34-F77AAD2042A2}" dt="2019-12-26T18:42:35.051" v="6"/>
          <pc:sldLayoutMkLst>
            <pc:docMk/>
            <pc:sldMasterMk cId="2194912827" sldId="2147483648"/>
            <pc:sldLayoutMk cId="3150521800" sldId="2147483650"/>
          </pc:sldLayoutMkLst>
        </pc:sldLayoutChg>
        <pc:sldLayoutChg chg="setBg">
          <pc:chgData name="Aaron Foster" userId="f97d8bb3-1756-44c8-8958-0d287b9491b5" providerId="ADAL" clId="{94C048FD-BC93-43AC-9B34-F77AAD2042A2}" dt="2019-12-26T18:42:35.051" v="6"/>
          <pc:sldLayoutMkLst>
            <pc:docMk/>
            <pc:sldMasterMk cId="2194912827" sldId="2147483648"/>
            <pc:sldLayoutMk cId="18951542" sldId="2147483651"/>
          </pc:sldLayoutMkLst>
        </pc:sldLayoutChg>
        <pc:sldLayoutChg chg="setBg">
          <pc:chgData name="Aaron Foster" userId="f97d8bb3-1756-44c8-8958-0d287b9491b5" providerId="ADAL" clId="{94C048FD-BC93-43AC-9B34-F77AAD2042A2}" dt="2019-12-26T18:42:35.051" v="6"/>
          <pc:sldLayoutMkLst>
            <pc:docMk/>
            <pc:sldMasterMk cId="2194912827" sldId="2147483648"/>
            <pc:sldLayoutMk cId="1825968487" sldId="2147483652"/>
          </pc:sldLayoutMkLst>
        </pc:sldLayoutChg>
        <pc:sldLayoutChg chg="setBg">
          <pc:chgData name="Aaron Foster" userId="f97d8bb3-1756-44c8-8958-0d287b9491b5" providerId="ADAL" clId="{94C048FD-BC93-43AC-9B34-F77AAD2042A2}" dt="2019-12-26T18:42:35.051" v="6"/>
          <pc:sldLayoutMkLst>
            <pc:docMk/>
            <pc:sldMasterMk cId="2194912827" sldId="2147483648"/>
            <pc:sldLayoutMk cId="2113109857" sldId="2147483653"/>
          </pc:sldLayoutMkLst>
        </pc:sldLayoutChg>
        <pc:sldLayoutChg chg="setBg">
          <pc:chgData name="Aaron Foster" userId="f97d8bb3-1756-44c8-8958-0d287b9491b5" providerId="ADAL" clId="{94C048FD-BC93-43AC-9B34-F77AAD2042A2}" dt="2019-12-26T18:42:35.051" v="6"/>
          <pc:sldLayoutMkLst>
            <pc:docMk/>
            <pc:sldMasterMk cId="2194912827" sldId="2147483648"/>
            <pc:sldLayoutMk cId="1677472037" sldId="2147483654"/>
          </pc:sldLayoutMkLst>
        </pc:sldLayoutChg>
        <pc:sldLayoutChg chg="setBg">
          <pc:chgData name="Aaron Foster" userId="f97d8bb3-1756-44c8-8958-0d287b9491b5" providerId="ADAL" clId="{94C048FD-BC93-43AC-9B34-F77AAD2042A2}" dt="2019-12-26T18:42:35.051" v="6"/>
          <pc:sldLayoutMkLst>
            <pc:docMk/>
            <pc:sldMasterMk cId="2194912827" sldId="2147483648"/>
            <pc:sldLayoutMk cId="2246411663" sldId="2147483655"/>
          </pc:sldLayoutMkLst>
        </pc:sldLayoutChg>
        <pc:sldLayoutChg chg="setBg">
          <pc:chgData name="Aaron Foster" userId="f97d8bb3-1756-44c8-8958-0d287b9491b5" providerId="ADAL" clId="{94C048FD-BC93-43AC-9B34-F77AAD2042A2}" dt="2019-12-26T18:42:35.051" v="6"/>
          <pc:sldLayoutMkLst>
            <pc:docMk/>
            <pc:sldMasterMk cId="2194912827" sldId="2147483648"/>
            <pc:sldLayoutMk cId="2940215423" sldId="2147483656"/>
          </pc:sldLayoutMkLst>
        </pc:sldLayoutChg>
        <pc:sldLayoutChg chg="setBg">
          <pc:chgData name="Aaron Foster" userId="f97d8bb3-1756-44c8-8958-0d287b9491b5" providerId="ADAL" clId="{94C048FD-BC93-43AC-9B34-F77AAD2042A2}" dt="2019-12-26T18:42:35.051" v="6"/>
          <pc:sldLayoutMkLst>
            <pc:docMk/>
            <pc:sldMasterMk cId="2194912827" sldId="2147483648"/>
            <pc:sldLayoutMk cId="3954415952" sldId="2147483657"/>
          </pc:sldLayoutMkLst>
        </pc:sldLayoutChg>
        <pc:sldLayoutChg chg="setBg">
          <pc:chgData name="Aaron Foster" userId="f97d8bb3-1756-44c8-8958-0d287b9491b5" providerId="ADAL" clId="{94C048FD-BC93-43AC-9B34-F77AAD2042A2}" dt="2019-12-26T18:42:35.051" v="6"/>
          <pc:sldLayoutMkLst>
            <pc:docMk/>
            <pc:sldMasterMk cId="2194912827" sldId="2147483648"/>
            <pc:sldLayoutMk cId="4137492462" sldId="2147483658"/>
          </pc:sldLayoutMkLst>
        </pc:sldLayoutChg>
        <pc:sldLayoutChg chg="setBg">
          <pc:chgData name="Aaron Foster" userId="f97d8bb3-1756-44c8-8958-0d287b9491b5" providerId="ADAL" clId="{94C048FD-BC93-43AC-9B34-F77AAD2042A2}" dt="2019-12-26T18:42:35.051" v="6"/>
          <pc:sldLayoutMkLst>
            <pc:docMk/>
            <pc:sldMasterMk cId="2194912827" sldId="2147483648"/>
            <pc:sldLayoutMk cId="196700910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84EAD-C364-4E87-B991-A17CA7256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01E281-853C-4C26-A2A2-DB386B62C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290B6-32BA-4527-959B-8DE8A4FA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8D9-DFFE-4879-B553-75535E338F4C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28CAD-F3D0-4373-BC83-68BB61A3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5E4EE-EF0E-4C11-8A1D-21B5313BA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0E10-0DAB-4C53-BB0E-4C2C199B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4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4CF24-77CD-4554-8F47-A856B975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0A117B-81CC-47C0-A2FB-48FA4F32E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9134F-EBDD-4204-AD2A-80BF2F1D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8D9-DFFE-4879-B553-75535E338F4C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4CDD6-C5F3-4B4E-B518-8BF46ED5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5C951-9D67-486C-A47E-A73E60C3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0E10-0DAB-4C53-BB0E-4C2C199B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9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572977-54B0-4EE1-A754-E78703A4A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B434B-2F2D-40AF-886B-6555275C8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FA6F8-1684-4A01-AC85-F48215E0D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8D9-DFFE-4879-B553-75535E338F4C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5492D-E6B3-4B34-B30F-E5F74988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F2674-60DC-473A-8A02-37885E55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0E10-0DAB-4C53-BB0E-4C2C199B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0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E7378-1DA3-4D0F-BE58-0288526D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9FB52-49ED-4610-A2AE-C8AE06447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B2E96-AC55-4795-9534-9A399B49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8D9-DFFE-4879-B553-75535E338F4C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BD3DC-87E2-4129-8D2D-A1238260E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D5F4E-143D-44F6-B4E4-CE268FDB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0E10-0DAB-4C53-BB0E-4C2C199B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2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9C443-5AC8-4F96-B8C4-81A73D42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33AC2-9029-42D0-97A3-C32DBF29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B762B-C7E2-4952-B477-3AB4F0DF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8D9-DFFE-4879-B553-75535E338F4C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12776-9853-40A7-9AD3-72A3BC31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2437B-6E54-4F70-98EA-F97976C1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0E10-0DAB-4C53-BB0E-4C2C199B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7164-4F49-4C29-9B8B-CD1733C0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D35EE-CBB2-4C41-8D8D-C23ECF97C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50884-3E9F-49FC-9768-089952A9D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12437-7988-4F48-BE6F-739D9E4B9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8D9-DFFE-4879-B553-75535E338F4C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71E48-985E-420E-B069-1F5CEDB4A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46845-DDF4-4382-BB90-2697748D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0E10-0DAB-4C53-BB0E-4C2C199B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6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027C2-E587-4BC8-8908-694CDC40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2BCF1-D75A-416C-854D-3DD98860D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16CEC-4A80-4EC5-8C96-4B8538068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C713C-CE7C-4C21-8F05-7797D9D77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248A3B-0B0D-4546-9A73-9465DE708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D9F3D7-A8EE-4BED-9F94-5DA61E7D5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8D9-DFFE-4879-B553-75535E338F4C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4F81BA-473F-4ADE-8E9D-6192E7E1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0AC1E1-9F1E-4D73-93F1-9C5F19D8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0E10-0DAB-4C53-BB0E-4C2C199B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0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3AD32-E2E8-4251-9FB0-9DE81DEF4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08EAA0-96D7-47D5-BD33-FFAEFF030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8D9-DFFE-4879-B553-75535E338F4C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A848D-6268-4F0F-AA75-0E9246A1E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2B0D2-160D-4AEF-BB1D-B37E73E6D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0E10-0DAB-4C53-BB0E-4C2C199B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7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E0DD3A-06CD-4410-A056-70B50BD5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8D9-DFFE-4879-B553-75535E338F4C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810866-D190-4320-8FDF-60AB7A4F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1EDA0-B81A-4A46-A7AD-A1217F19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0E10-0DAB-4C53-BB0E-4C2C199B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1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9E2C-D894-4FE1-A738-5975DD56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E19A2-B570-45E9-AEF2-741B21BF7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C1730-0736-4CEE-927F-06F2A18FC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52298-EC2D-48B1-A189-900B1634D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8D9-DFFE-4879-B553-75535E338F4C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CFA4A-A8E8-4D68-AFCB-2EF2A176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5EC2F-4C96-4F52-8B1B-F1791C08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0E10-0DAB-4C53-BB0E-4C2C199B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1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7E72C-2F65-4582-B0D3-5D1492691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FFF45D-0203-4FE6-B93B-C6FBC04E29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9A617-18F9-44FA-B93F-0888AF540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4BBF4-D265-42F9-8488-3E5CD625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F8D9-DFFE-4879-B553-75535E338F4C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35498-E140-4FE1-9590-639F67217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B05D3-1D65-441F-BF18-C03AEB9C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0E10-0DAB-4C53-BB0E-4C2C199B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1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8D542-E238-47AD-A6BF-3D6B8828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9DFEE-58CA-417B-ACF5-0AA403A50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07315-959C-40F4-A87A-8D12B57C6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F8D9-DFFE-4879-B553-75535E338F4C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F879-47ED-4697-AFDC-95E4AC707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9407D-E9F0-4C37-9FA9-72A3098AB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D0E10-0DAB-4C53-BB0E-4C2C199BA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1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DCF95C-002F-4AC6-80D8-D46E6505526D}"/>
              </a:ext>
            </a:extLst>
          </p:cNvPr>
          <p:cNvSpPr txBox="1"/>
          <p:nvPr/>
        </p:nvSpPr>
        <p:spPr>
          <a:xfrm>
            <a:off x="0" y="-76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Coach Foster’s World – Expectations and Policies</a:t>
            </a:r>
          </a:p>
        </p:txBody>
      </p:sp>
      <p:pic>
        <p:nvPicPr>
          <p:cNvPr id="1026" name="Picture 2" descr="Image result for policies expectations meme">
            <a:extLst>
              <a:ext uri="{FF2B5EF4-FFF2-40B4-BE49-F238E27FC236}">
                <a16:creationId xmlns:a16="http://schemas.microsoft.com/office/drawing/2014/main" id="{1EF6CA58-4C25-4851-86EA-33CCA3397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473" y="657225"/>
            <a:ext cx="34480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olicies expectations meme">
            <a:extLst>
              <a:ext uri="{FF2B5EF4-FFF2-40B4-BE49-F238E27FC236}">
                <a16:creationId xmlns:a16="http://schemas.microsoft.com/office/drawing/2014/main" id="{AF01B1CF-C919-40A3-987A-44CBFB03B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0"/>
          <a:stretch/>
        </p:blipFill>
        <p:spPr bwMode="auto">
          <a:xfrm>
            <a:off x="123825" y="719138"/>
            <a:ext cx="4095750" cy="44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olicies expectations meme">
            <a:extLst>
              <a:ext uri="{FF2B5EF4-FFF2-40B4-BE49-F238E27FC236}">
                <a16:creationId xmlns:a16="http://schemas.microsoft.com/office/drawing/2014/main" id="{939DD807-E4BB-4164-ADC4-E9370A53C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 t="30538" r="3682" b="8774"/>
          <a:stretch/>
        </p:blipFill>
        <p:spPr bwMode="auto">
          <a:xfrm>
            <a:off x="4307840" y="4143375"/>
            <a:ext cx="7559040" cy="270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46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F286F-1FD3-4661-B506-46213074E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-119503"/>
            <a:ext cx="8915400" cy="708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5713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F24FE-A800-4052-A753-F1BC957BE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48" y="-243841"/>
            <a:ext cx="9414512" cy="724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64646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B12D7-3384-430E-AB57-585E592C9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90" y="-314960"/>
            <a:ext cx="9996729" cy="73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12120"/>
      </p:ext>
    </p:extLst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65F14-7A57-4D28-A494-6432B0379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2" y="-295275"/>
            <a:ext cx="9356488" cy="726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13438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2B252-C734-4471-BB92-550AF04A1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924" y="-426720"/>
            <a:ext cx="9693835" cy="749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3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57043B-14D9-48DC-95C4-FCA8C442F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55" y="-304800"/>
            <a:ext cx="9779119" cy="7491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A78BD2-1036-48B8-B084-08301714D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367202"/>
            <a:ext cx="9925163" cy="749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9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149A53-CC71-4271-A9B8-D00888BBF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74" y="-203200"/>
            <a:ext cx="9773304" cy="71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28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0B82ED-25A9-4676-89C2-3AE039D30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8" y="-152400"/>
            <a:ext cx="11220211" cy="73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21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28ab1c1a-3ad1-47c5-b6fb-475c81e383dc" xsi:nil="true"/>
    <Templates xmlns="28ab1c1a-3ad1-47c5-b6fb-475c81e383dc" xsi:nil="true"/>
    <Has_Teacher_Only_SectionGroup xmlns="28ab1c1a-3ad1-47c5-b6fb-475c81e383dc" xsi:nil="true"/>
    <Is_Collaboration_Space_Locked xmlns="28ab1c1a-3ad1-47c5-b6fb-475c81e383dc" xsi:nil="true"/>
    <Invited_Teachers xmlns="28ab1c1a-3ad1-47c5-b6fb-475c81e383dc" xsi:nil="true"/>
    <Invited_Students xmlns="28ab1c1a-3ad1-47c5-b6fb-475c81e383dc" xsi:nil="true"/>
    <IsNotebookLocked xmlns="28ab1c1a-3ad1-47c5-b6fb-475c81e383dc" xsi:nil="true"/>
    <Teachers xmlns="28ab1c1a-3ad1-47c5-b6fb-475c81e383dc">
      <UserInfo>
        <DisplayName/>
        <AccountId xsi:nil="true"/>
        <AccountType/>
      </UserInfo>
    </Teachers>
    <Distribution_Groups xmlns="28ab1c1a-3ad1-47c5-b6fb-475c81e383dc" xsi:nil="true"/>
    <Self_Registration_Enabled xmlns="28ab1c1a-3ad1-47c5-b6fb-475c81e383dc" xsi:nil="true"/>
    <TeamsChannelId xmlns="28ab1c1a-3ad1-47c5-b6fb-475c81e383dc" xsi:nil="true"/>
    <NotebookType xmlns="28ab1c1a-3ad1-47c5-b6fb-475c81e383dc" xsi:nil="true"/>
    <CultureName xmlns="28ab1c1a-3ad1-47c5-b6fb-475c81e383dc" xsi:nil="true"/>
    <AppVersion xmlns="28ab1c1a-3ad1-47c5-b6fb-475c81e383dc" xsi:nil="true"/>
    <LMS_Mappings xmlns="28ab1c1a-3ad1-47c5-b6fb-475c81e383dc" xsi:nil="true"/>
    <Owner xmlns="28ab1c1a-3ad1-47c5-b6fb-475c81e383dc">
      <UserInfo>
        <DisplayName/>
        <AccountId xsi:nil="true"/>
        <AccountType/>
      </UserInfo>
    </Owner>
    <Student_Groups xmlns="28ab1c1a-3ad1-47c5-b6fb-475c81e383dc">
      <UserInfo>
        <DisplayName/>
        <AccountId xsi:nil="true"/>
        <AccountType/>
      </UserInfo>
    </Student_Groups>
    <DefaultSectionNames xmlns="28ab1c1a-3ad1-47c5-b6fb-475c81e383dc" xsi:nil="true"/>
    <Students xmlns="28ab1c1a-3ad1-47c5-b6fb-475c81e383dc">
      <UserInfo>
        <DisplayName/>
        <AccountId xsi:nil="true"/>
        <AccountType/>
      </UserInfo>
    </Students>
    <Math_Settings xmlns="28ab1c1a-3ad1-47c5-b6fb-475c81e383d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4FC0BCD232BE438FA906BB89DF8A36" ma:contentTypeVersion="32" ma:contentTypeDescription="Create a new document." ma:contentTypeScope="" ma:versionID="447c4e0611a4f5d4ae889ad3f2ffa05c">
  <xsd:schema xmlns:xsd="http://www.w3.org/2001/XMLSchema" xmlns:xs="http://www.w3.org/2001/XMLSchema" xmlns:p="http://schemas.microsoft.com/office/2006/metadata/properties" xmlns:ns3="28ab1c1a-3ad1-47c5-b6fb-475c81e383dc" xmlns:ns4="4a37fc6c-d069-4b3b-a0e3-010105f700bf" targetNamespace="http://schemas.microsoft.com/office/2006/metadata/properties" ma:root="true" ma:fieldsID="f781b2741e230a0889b52f61e8120c83" ns3:_="" ns4:_="">
    <xsd:import namespace="28ab1c1a-3ad1-47c5-b6fb-475c81e383dc"/>
    <xsd:import namespace="4a37fc6c-d069-4b3b-a0e3-010105f700bf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ab1c1a-3ad1-47c5-b6fb-475c81e383d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7fc6c-d069-4b3b-a0e3-010105f700bf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882E45-705D-4C12-9FAB-25DD6E7C216A}">
  <ds:schemaRefs>
    <ds:schemaRef ds:uri="http://schemas.microsoft.com/office/2006/metadata/properties"/>
    <ds:schemaRef ds:uri="http://schemas.microsoft.com/office/infopath/2007/PartnerControls"/>
    <ds:schemaRef ds:uri="28ab1c1a-3ad1-47c5-b6fb-475c81e383dc"/>
  </ds:schemaRefs>
</ds:datastoreItem>
</file>

<file path=customXml/itemProps2.xml><?xml version="1.0" encoding="utf-8"?>
<ds:datastoreItem xmlns:ds="http://schemas.openxmlformats.org/officeDocument/2006/customXml" ds:itemID="{93FB395C-21CD-48D4-A898-4076E3548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ab1c1a-3ad1-47c5-b6fb-475c81e383dc"/>
    <ds:schemaRef ds:uri="4a37fc6c-d069-4b3b-a0e3-010105f700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C5BAAD-C73C-4625-9E5D-5C9A11F379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7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Foster</dc:creator>
  <cp:lastModifiedBy>Aaron Foster</cp:lastModifiedBy>
  <cp:revision>3</cp:revision>
  <dcterms:created xsi:type="dcterms:W3CDTF">2019-12-26T15:39:54Z</dcterms:created>
  <dcterms:modified xsi:type="dcterms:W3CDTF">2020-01-07T02:24:31Z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0x010100024FC0BCD232BE438FA906BB89DF8A36</vt:lpwstr>
  </property>
</Properties>
</file>