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93" r:id="rId6"/>
    <p:sldId id="2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F34962-077D-4EE7-A132-9350B2F90A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FED85A-D2FE-4B6D-813E-C4AA6E8BD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90655C-D761-49E0-94CA-5C942A809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AE9CB-B5E2-4196-A073-03D842BCC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68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E7A80B-40E6-43BB-B3AF-CA03AFC162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6B2533-C583-408A-80A7-011820484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C93B6B-D4FC-4F25-8E2A-714BBCD75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C60F-51D9-419A-ABC7-394778F8B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01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81CF1A-F47D-4EA2-A46D-B2FEC5829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50F2E3-26C1-4072-A736-3FC756963F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B2F27B-C501-4AFC-A31D-0FB00DDDD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2671-A6BB-4A88-9831-D8C9521BD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4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439F17-9693-4D20-988A-BA1D43DBB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20D7E0-D95A-4E4A-A596-111E7DB3C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78F6D9-786A-4BE9-B14F-890A49080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41F0-465F-4C8A-9183-D316265B2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69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62CD02-68E7-434C-BB25-2882891AE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DAFC74-177F-431C-B1E4-9537D581E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EABEB4-A5FA-4CBF-B2C5-76D729376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D97F9-0215-4939-BF22-731999803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31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9316C-DF8E-4E70-9077-21F3089CE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D65780-E1E7-4AA5-A48F-77182D3FB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DFD3B-F560-4CC4-906E-C5A2008AA8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751C-450B-40F6-8DEE-8F49CDCAC6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58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B6F0AF-370F-4E47-985F-2FF733F49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488AD5-53E9-4AE5-B2EC-3F796E122C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3185E5-C8B4-4224-9970-4C0F36EA2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4D9EC-DCE7-479D-AB80-E767B80FA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78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1993623-4AD3-4C19-B65B-378C9AA08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6421-DF8C-46A4-B21D-96B7299EE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66E2F9-E92A-4EF9-8D77-25A97E6E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6F98D-0A71-4665-BA06-8291EBEBF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14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84B4BE-5E0D-451D-B9AB-4F131188E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6AA42B-9FE3-41F8-88DC-C72681542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D1E5D7-0034-4292-B513-457C0021F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45B00-99F2-4449-8E53-1F8207D5E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14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1E4FD-CAC0-46EB-8EBC-75375F13D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AEBD-2E30-43EC-A553-DC1FBCA425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B78BBD-4FC9-4D2A-8E7C-97CF5FDF2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3EBAF-4F7D-4E5A-8719-6D08DFF1D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72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3D2D94-3209-464D-BF90-BFB9E1D9E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EFEADE-1FDF-4A56-BCB6-5C52C93CD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751760-674A-46F3-864B-19BEFE0B6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CE6EE-4FD7-4AC2-A695-55ADA1968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81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EF6AD7-F6DB-413E-80F2-8A98A7AD7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292893-11F4-4298-98B3-7374E89F0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11302B-BCC7-4229-9568-21F96D6B13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AADCBA1-7452-4570-8494-4832056206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E389DE-8046-442E-817C-09A9407CA8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A022C4A-CEE3-482A-8E8A-E1367AFA7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7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6dCxo7t_a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moNH4N44D28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vFl6UBZLv4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Six Major Religious Traditions">
            <a:extLst>
              <a:ext uri="{FF2B5EF4-FFF2-40B4-BE49-F238E27FC236}">
                <a16:creationId xmlns:a16="http://schemas.microsoft.com/office/drawing/2014/main" id="{768BADD0-338B-4884-AC7C-BC7F43055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6" y="777876"/>
            <a:ext cx="6080125" cy="608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BAF02D-5749-4C02-95CA-66B0DC23AA6B}"/>
              </a:ext>
            </a:extLst>
          </p:cNvPr>
          <p:cNvSpPr txBox="1"/>
          <p:nvPr/>
        </p:nvSpPr>
        <p:spPr>
          <a:xfrm>
            <a:off x="2819400" y="-152400"/>
            <a:ext cx="6934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What is Religion?</a:t>
            </a:r>
          </a:p>
        </p:txBody>
      </p:sp>
      <p:pic>
        <p:nvPicPr>
          <p:cNvPr id="36870" name="Picture 6" descr="Image result for what is religion">
            <a:extLst>
              <a:ext uri="{FF2B5EF4-FFF2-40B4-BE49-F238E27FC236}">
                <a16:creationId xmlns:a16="http://schemas.microsoft.com/office/drawing/2014/main" id="{D7325078-83BE-4789-AE4A-B16981E14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777876"/>
            <a:ext cx="8107362" cy="608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 result for types of religions">
            <a:extLst>
              <a:ext uri="{FF2B5EF4-FFF2-40B4-BE49-F238E27FC236}">
                <a16:creationId xmlns:a16="http://schemas.microsoft.com/office/drawing/2014/main" id="{9EF34783-7B6C-4F6F-BDB5-B1D73E29C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796926"/>
            <a:ext cx="8070850" cy="606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BAF02D-5749-4C02-95CA-66B0DC23AA6B}"/>
              </a:ext>
            </a:extLst>
          </p:cNvPr>
          <p:cNvSpPr txBox="1"/>
          <p:nvPr/>
        </p:nvSpPr>
        <p:spPr>
          <a:xfrm>
            <a:off x="2293938" y="-152400"/>
            <a:ext cx="7620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Types of Religions?</a:t>
            </a:r>
          </a:p>
        </p:txBody>
      </p:sp>
      <p:sp>
        <p:nvSpPr>
          <p:cNvPr id="2" name="TextBox 1">
            <a:hlinkClick r:id="rId3"/>
            <a:extLst>
              <a:ext uri="{FF2B5EF4-FFF2-40B4-BE49-F238E27FC236}">
                <a16:creationId xmlns:a16="http://schemas.microsoft.com/office/drawing/2014/main" id="{AC60108F-A151-486A-9F17-014E12E36B79}"/>
              </a:ext>
            </a:extLst>
          </p:cNvPr>
          <p:cNvSpPr txBox="1"/>
          <p:nvPr/>
        </p:nvSpPr>
        <p:spPr>
          <a:xfrm>
            <a:off x="2133600" y="6396038"/>
            <a:ext cx="472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5 major world religions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Image result for crusades islam">
            <a:extLst>
              <a:ext uri="{FF2B5EF4-FFF2-40B4-BE49-F238E27FC236}">
                <a16:creationId xmlns:a16="http://schemas.microsoft.com/office/drawing/2014/main" id="{DF233848-01A8-49C0-A68C-E6D8CC73E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6" y="3533776"/>
            <a:ext cx="44100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BAF02D-5749-4C02-95CA-66B0DC23AA6B}"/>
              </a:ext>
            </a:extLst>
          </p:cNvPr>
          <p:cNvSpPr txBox="1"/>
          <p:nvPr/>
        </p:nvSpPr>
        <p:spPr>
          <a:xfrm>
            <a:off x="2293938" y="-152400"/>
            <a:ext cx="7620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Spread of Religion</a:t>
            </a:r>
          </a:p>
        </p:txBody>
      </p:sp>
      <p:pic>
        <p:nvPicPr>
          <p:cNvPr id="32772" name="Picture 2" descr="Image result for spread of religion">
            <a:extLst>
              <a:ext uri="{FF2B5EF4-FFF2-40B4-BE49-F238E27FC236}">
                <a16:creationId xmlns:a16="http://schemas.microsoft.com/office/drawing/2014/main" id="{C199BD08-4BBC-4207-9CC4-928EAE2F6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68364"/>
            <a:ext cx="56388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Image result for spread of religion">
            <a:extLst>
              <a:ext uri="{FF2B5EF4-FFF2-40B4-BE49-F238E27FC236}">
                <a16:creationId xmlns:a16="http://schemas.microsoft.com/office/drawing/2014/main" id="{74044F17-D494-4FFD-BDC3-9FBCFAED9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50" y="863600"/>
            <a:ext cx="2832100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8" descr="Image result for spread of religion">
            <a:extLst>
              <a:ext uri="{FF2B5EF4-FFF2-40B4-BE49-F238E27FC236}">
                <a16:creationId xmlns:a16="http://schemas.microsoft.com/office/drawing/2014/main" id="{C59BAC2D-5DE7-47FE-A9DB-6AF058196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32238"/>
            <a:ext cx="36576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hlinkClick r:id="rId6"/>
            <a:extLst>
              <a:ext uri="{FF2B5EF4-FFF2-40B4-BE49-F238E27FC236}">
                <a16:creationId xmlns:a16="http://schemas.microsoft.com/office/drawing/2014/main" id="{AC60108F-A151-486A-9F17-014E12E36B79}"/>
              </a:ext>
            </a:extLst>
          </p:cNvPr>
          <p:cNvSpPr txBox="1"/>
          <p:nvPr/>
        </p:nvSpPr>
        <p:spPr>
          <a:xfrm>
            <a:off x="1447800" y="6400800"/>
            <a:ext cx="2514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Spread of religion</a:t>
            </a:r>
          </a:p>
        </p:txBody>
      </p:sp>
      <p:pic>
        <p:nvPicPr>
          <p:cNvPr id="63498" name="Picture 10" descr="Image result for how do religions spread">
            <a:extLst>
              <a:ext uri="{FF2B5EF4-FFF2-40B4-BE49-F238E27FC236}">
                <a16:creationId xmlns:a16="http://schemas.microsoft.com/office/drawing/2014/main" id="{6D14D969-A57D-427B-A767-A58209F98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57250"/>
            <a:ext cx="8001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hlinkClick r:id="rId8"/>
            <a:extLst>
              <a:ext uri="{FF2B5EF4-FFF2-40B4-BE49-F238E27FC236}">
                <a16:creationId xmlns:a16="http://schemas.microsoft.com/office/drawing/2014/main" id="{03600CFC-6F10-454C-B1EB-0366BB176A3B}"/>
              </a:ext>
            </a:extLst>
          </p:cNvPr>
          <p:cNvSpPr txBox="1"/>
          <p:nvPr/>
        </p:nvSpPr>
        <p:spPr>
          <a:xfrm>
            <a:off x="6858000" y="6456363"/>
            <a:ext cx="31242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Kingdom of Heaven trailer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FC0BCD232BE438FA906BB89DF8A36" ma:contentTypeVersion="32" ma:contentTypeDescription="Create a new document." ma:contentTypeScope="" ma:versionID="447c4e0611a4f5d4ae889ad3f2ffa05c">
  <xsd:schema xmlns:xsd="http://www.w3.org/2001/XMLSchema" xmlns:xs="http://www.w3.org/2001/XMLSchema" xmlns:p="http://schemas.microsoft.com/office/2006/metadata/properties" xmlns:ns3="28ab1c1a-3ad1-47c5-b6fb-475c81e383dc" xmlns:ns4="4a37fc6c-d069-4b3b-a0e3-010105f700bf" targetNamespace="http://schemas.microsoft.com/office/2006/metadata/properties" ma:root="true" ma:fieldsID="f781b2741e230a0889b52f61e8120c83" ns3:_="" ns4:_="">
    <xsd:import namespace="28ab1c1a-3ad1-47c5-b6fb-475c81e383dc"/>
    <xsd:import namespace="4a37fc6c-d069-4b3b-a0e3-010105f700bf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b1c1a-3ad1-47c5-b6fb-475c81e383d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7fc6c-d069-4b3b-a0e3-010105f700bf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8ab1c1a-3ad1-47c5-b6fb-475c81e383dc" xsi:nil="true"/>
    <Templates xmlns="28ab1c1a-3ad1-47c5-b6fb-475c81e383dc" xsi:nil="true"/>
    <Has_Teacher_Only_SectionGroup xmlns="28ab1c1a-3ad1-47c5-b6fb-475c81e383dc" xsi:nil="true"/>
    <Is_Collaboration_Space_Locked xmlns="28ab1c1a-3ad1-47c5-b6fb-475c81e383dc" xsi:nil="true"/>
    <Invited_Teachers xmlns="28ab1c1a-3ad1-47c5-b6fb-475c81e383dc" xsi:nil="true"/>
    <Invited_Students xmlns="28ab1c1a-3ad1-47c5-b6fb-475c81e383dc" xsi:nil="true"/>
    <IsNotebookLocked xmlns="28ab1c1a-3ad1-47c5-b6fb-475c81e383dc" xsi:nil="true"/>
    <Teachers xmlns="28ab1c1a-3ad1-47c5-b6fb-475c81e383dc">
      <UserInfo>
        <DisplayName/>
        <AccountId xsi:nil="true"/>
        <AccountType/>
      </UserInfo>
    </Teachers>
    <Distribution_Groups xmlns="28ab1c1a-3ad1-47c5-b6fb-475c81e383dc" xsi:nil="true"/>
    <Self_Registration_Enabled xmlns="28ab1c1a-3ad1-47c5-b6fb-475c81e383dc" xsi:nil="true"/>
    <TeamsChannelId xmlns="28ab1c1a-3ad1-47c5-b6fb-475c81e383dc" xsi:nil="true"/>
    <NotebookType xmlns="28ab1c1a-3ad1-47c5-b6fb-475c81e383dc" xsi:nil="true"/>
    <CultureName xmlns="28ab1c1a-3ad1-47c5-b6fb-475c81e383dc" xsi:nil="true"/>
    <AppVersion xmlns="28ab1c1a-3ad1-47c5-b6fb-475c81e383dc" xsi:nil="true"/>
    <LMS_Mappings xmlns="28ab1c1a-3ad1-47c5-b6fb-475c81e383dc" xsi:nil="true"/>
    <Owner xmlns="28ab1c1a-3ad1-47c5-b6fb-475c81e383dc">
      <UserInfo>
        <DisplayName/>
        <AccountId xsi:nil="true"/>
        <AccountType/>
      </UserInfo>
    </Owner>
    <Student_Groups xmlns="28ab1c1a-3ad1-47c5-b6fb-475c81e383dc">
      <UserInfo>
        <DisplayName/>
        <AccountId xsi:nil="true"/>
        <AccountType/>
      </UserInfo>
    </Student_Groups>
    <DefaultSectionNames xmlns="28ab1c1a-3ad1-47c5-b6fb-475c81e383dc" xsi:nil="true"/>
    <Students xmlns="28ab1c1a-3ad1-47c5-b6fb-475c81e383dc">
      <UserInfo>
        <DisplayName/>
        <AccountId xsi:nil="true"/>
        <AccountType/>
      </UserInfo>
    </Students>
    <Math_Settings xmlns="28ab1c1a-3ad1-47c5-b6fb-475c81e383dc" xsi:nil="true"/>
  </documentManagement>
</p:properties>
</file>

<file path=customXml/itemProps1.xml><?xml version="1.0" encoding="utf-8"?>
<ds:datastoreItem xmlns:ds="http://schemas.openxmlformats.org/officeDocument/2006/customXml" ds:itemID="{CD8D7CB4-54C0-40FB-B404-0C7B482E7A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ab1c1a-3ad1-47c5-b6fb-475c81e383dc"/>
    <ds:schemaRef ds:uri="4a37fc6c-d069-4b3b-a0e3-010105f700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036065-240C-48A9-AE08-FB821F417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842BFA-B395-49F5-B759-DB2632191711}">
  <ds:schemaRefs>
    <ds:schemaRef ds:uri="http://purl.org/dc/elements/1.1/"/>
    <ds:schemaRef ds:uri="http://schemas.openxmlformats.org/package/2006/metadata/core-properties"/>
    <ds:schemaRef ds:uri="http://purl.org/dc/terms/"/>
    <ds:schemaRef ds:uri="4a37fc6c-d069-4b3b-a0e3-010105f700bf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ab1c1a-3ad1-47c5-b6fb-475c81e383d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Foster</dc:creator>
  <cp:lastModifiedBy>Aaron Foster</cp:lastModifiedBy>
  <cp:revision>1</cp:revision>
  <dcterms:created xsi:type="dcterms:W3CDTF">2020-03-22T20:11:42Z</dcterms:created>
  <dcterms:modified xsi:type="dcterms:W3CDTF">2020-03-22T20:12:11Z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0x010100024FC0BCD232BE438FA906BB89DF8A36</vt:lpwstr>
  </property>
</Properties>
</file>