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4" r:id="rId5"/>
    <p:sldId id="259" r:id="rId6"/>
    <p:sldId id="264" r:id="rId7"/>
    <p:sldId id="271" r:id="rId8"/>
    <p:sldId id="272" r:id="rId9"/>
    <p:sldId id="265" r:id="rId10"/>
    <p:sldId id="273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8E4B4AB-B39A-4F12-BAF3-B0ED7069FE69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C74B11E-FA98-4175-85E5-87209F2076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Tinpanalley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BerlinPortrait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1919-1929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The “Roaring Twenties”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293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mmevitale.files.wordpress.com/2012/09/cartoon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93544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and Motion Pictures Revolutionize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4876800" cy="4648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With the boom of the economy, more money flowed into the pockets of everyday citizens.</a:t>
            </a:r>
          </a:p>
          <a:p>
            <a:pPr>
              <a:buFontTx/>
              <a:buChar char="-"/>
            </a:pPr>
            <a:r>
              <a:rPr lang="en-US" sz="2000" dirty="0" smtClean="0"/>
              <a:t>This extra income allowed Americans to purchase radios and telephones and attend social events and motion picture theaters.</a:t>
            </a:r>
          </a:p>
          <a:p>
            <a:pPr>
              <a:buFontTx/>
              <a:buChar char="-"/>
            </a:pPr>
            <a:r>
              <a:rPr lang="en-US" sz="2000" dirty="0" smtClean="0"/>
              <a:t>Radios accelerated the development of product commercialism, provided immediate access to breaking news and broadcasts the latest music fads.</a:t>
            </a:r>
          </a:p>
          <a:p>
            <a:pPr>
              <a:buFontTx/>
              <a:buChar char="-"/>
            </a:pPr>
            <a:r>
              <a:rPr lang="en-US" sz="2000" dirty="0" smtClean="0"/>
              <a:t>Before radio and movies politicians were the celebrities of the day.  Now radio personalities, movie stars and athletes become celebrities.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t2.gstatic.com/images?q=tbn:ANd9GcTf13vyrKru3XIAf0NU0kGqdoIA6g3Xtay0kr3vcIxmMEqaLGButACfh7Sc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9375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ioproj.sabr.org/bp_ftp/images3/RuthBa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078971" cy="27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Jazz 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4724400" cy="4038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did African Americans express themselves during the early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century?</a:t>
            </a:r>
          </a:p>
          <a:p>
            <a:r>
              <a:rPr lang="en-US" sz="2000" dirty="0" smtClean="0"/>
              <a:t>The Jazz Age – emergence of jazz (a genre of music that combines elements of other styles and emphasizes improvisation)</a:t>
            </a:r>
          </a:p>
          <a:p>
            <a:r>
              <a:rPr lang="en-US" sz="2000" dirty="0" smtClean="0"/>
              <a:t>New Orleans – cultural hearth of Jazz movement</a:t>
            </a:r>
          </a:p>
          <a:p>
            <a:r>
              <a:rPr lang="en-US" sz="2000" u="sng" dirty="0" smtClean="0"/>
              <a:t>Louis Armstrong</a:t>
            </a:r>
            <a:r>
              <a:rPr lang="en-US" sz="2000" dirty="0" smtClean="0"/>
              <a:t> – most famous jazz musician of the era</a:t>
            </a:r>
            <a:endParaRPr lang="en-US" sz="2000" dirty="0"/>
          </a:p>
        </p:txBody>
      </p:sp>
      <p:pic>
        <p:nvPicPr>
          <p:cNvPr id="10242" name="Picture 2" descr="http://upload.wikimedia.org/wikipedia/commons/thumb/0/0e/Louis_Armstrong_restored.jpg/250px-Louis_Armstrong_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41127" cy="29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Harlem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4801102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did African Americans express themselves during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u="sng" dirty="0" smtClean="0"/>
              <a:t>The Harlem Renaissance </a:t>
            </a:r>
          </a:p>
          <a:p>
            <a:r>
              <a:rPr lang="en-US" dirty="0" smtClean="0"/>
              <a:t>“Explosion” of African American poetry, art and literature; centered around the neighborhood of Harlem in New York City</a:t>
            </a:r>
          </a:p>
          <a:p>
            <a:r>
              <a:rPr lang="en-US" u="sng" dirty="0" smtClean="0"/>
              <a:t>Langston Hughes</a:t>
            </a:r>
            <a:r>
              <a:rPr lang="en-US" dirty="0" smtClean="0"/>
              <a:t> – most famous African American writer of the era</a:t>
            </a:r>
          </a:p>
          <a:p>
            <a:r>
              <a:rPr lang="en-US" dirty="0" smtClean="0"/>
              <a:t>This increase in African American literature and expression led to a new cultural identity for an entire race. </a:t>
            </a:r>
          </a:p>
          <a:p>
            <a:r>
              <a:rPr lang="en-US" dirty="0" smtClean="0"/>
              <a:t> It exposed white culture to thoughts and feelings of the black community leading to further understanding of racial differences.</a:t>
            </a:r>
          </a:p>
        </p:txBody>
      </p:sp>
      <p:pic>
        <p:nvPicPr>
          <p:cNvPr id="11266" name="Picture 2" descr="http://3.bp.blogspot.com/_2yAZ9E1p7xg/TE0kNSQ6jSI/AAAAAAAABeo/FVR0J5xWAuU/s1600/quotes_langston-hug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2" y="1937982"/>
            <a:ext cx="38096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Tin Pan Alley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43400" y="1446663"/>
            <a:ext cx="4419600" cy="43384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Tin Pin Alley – collection of New York music composers and producers who dominated the music industry at the turn of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r>
              <a:rPr lang="en-US" sz="2000" dirty="0" smtClean="0"/>
              <a:t>Piano bars and night time “hot spots” clustered around lower Manhattan in New York City increased demand for newly penned music and lyrics.</a:t>
            </a:r>
          </a:p>
          <a:p>
            <a:r>
              <a:rPr lang="en-US" sz="2000" dirty="0" smtClean="0"/>
              <a:t>Popularity of “Tin Pan” declined with the rise of popular music via radio airplay.</a:t>
            </a:r>
            <a:endParaRPr lang="en-US" sz="2000" dirty="0"/>
          </a:p>
        </p:txBody>
      </p:sp>
      <p:pic>
        <p:nvPicPr>
          <p:cNvPr id="2050" name="Picture 2" descr="http://upload.wikimedia.org/wikipedia/commons/thumb/c/c8/Tinpanalley.jpg/250px-Tinpanalley.jpg">
            <a:hlinkClick r:id="rId2" tooltip="Buildings of Tin Pan Alley in its heyda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6663"/>
            <a:ext cx="3676650" cy="43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Irving Berlin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39624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Irving Berlin </a:t>
            </a:r>
            <a:endParaRPr lang="en-US" sz="2400" dirty="0"/>
          </a:p>
          <a:p>
            <a:r>
              <a:rPr lang="en-US" sz="2400" dirty="0" smtClean="0"/>
              <a:t>Considered by many to be one of the greatest songwriters of all time.</a:t>
            </a:r>
          </a:p>
          <a:p>
            <a:r>
              <a:rPr lang="en-US" sz="2400" dirty="0" smtClean="0"/>
              <a:t>Penned such classics as:</a:t>
            </a:r>
          </a:p>
          <a:p>
            <a:pPr lvl="1"/>
            <a:r>
              <a:rPr lang="en-US" sz="2400" dirty="0" smtClean="0"/>
              <a:t>“Blue Skies”</a:t>
            </a:r>
          </a:p>
          <a:p>
            <a:pPr lvl="1"/>
            <a:r>
              <a:rPr lang="en-US" sz="2400" dirty="0" smtClean="0"/>
              <a:t>“White Christmas”</a:t>
            </a:r>
          </a:p>
          <a:p>
            <a:pPr lvl="1"/>
            <a:r>
              <a:rPr lang="en-US" sz="2400" dirty="0" smtClean="0"/>
              <a:t>God Bless America”</a:t>
            </a:r>
            <a:endParaRPr lang="en-US" sz="2400" dirty="0"/>
          </a:p>
        </p:txBody>
      </p:sp>
      <p:pic>
        <p:nvPicPr>
          <p:cNvPr id="1026" name="Picture 2" descr="http://upload.wikimedia.org/wikipedia/commons/thumb/d/da/BerlinPortrait1.jpg/220px-BerlinPortrait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771900" cy="49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SSUSH15 The student will analyze the origins and impact of U.S. involvement in World </a:t>
            </a:r>
            <a:r>
              <a:rPr lang="en-US" sz="2000" b="1" dirty="0" smtClean="0"/>
              <a:t>War </a:t>
            </a:r>
            <a:r>
              <a:rPr lang="en-US" sz="2000" b="1" dirty="0"/>
              <a:t>I. </a:t>
            </a:r>
            <a:endParaRPr lang="en-US" sz="2000" dirty="0"/>
          </a:p>
          <a:p>
            <a:r>
              <a:rPr lang="en-US" sz="2000" dirty="0"/>
              <a:t>d. Describe passage of the Eighteenth Amendment, establishing Prohibition, and the Nineteenth Amendment, establishing woman suffrage. </a:t>
            </a:r>
          </a:p>
          <a:p>
            <a:r>
              <a:rPr lang="en-US" sz="2000" b="1" dirty="0"/>
              <a:t>SSUSH16 The student will identify key developments in the aftermath of WW I. </a:t>
            </a:r>
            <a:endParaRPr lang="en-US" sz="2000" dirty="0"/>
          </a:p>
          <a:p>
            <a:r>
              <a:rPr lang="en-US" sz="2000" dirty="0" smtClean="0"/>
              <a:t>b</a:t>
            </a:r>
            <a:r>
              <a:rPr lang="en-US" sz="2000" dirty="0"/>
              <a:t>. Identify Henry Ford, mass production, and the automobile. </a:t>
            </a:r>
          </a:p>
          <a:p>
            <a:r>
              <a:rPr lang="en-US" sz="2000" dirty="0"/>
              <a:t>c. Describe the impact of radio and the movies. </a:t>
            </a:r>
          </a:p>
          <a:p>
            <a:r>
              <a:rPr lang="en-US" sz="2000" dirty="0"/>
              <a:t>d. Describe modern forms of cultural expression; include Louis Armstrong and the origins of jazz, Langston Hughes and the Harlem Renaissance, Irving Berlin, and Tin Pan Alley.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en-US" sz="5400" dirty="0" smtClean="0"/>
              <a:t>A Booming economy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38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Henry Ford – car manufacturer who transformed the American production process</a:t>
            </a:r>
          </a:p>
          <a:p>
            <a:r>
              <a:rPr lang="en-US" sz="2000" dirty="0" smtClean="0"/>
              <a:t>Mass Production – rapid manufacture of large numbers of identical products</a:t>
            </a:r>
          </a:p>
          <a:p>
            <a:r>
              <a:rPr lang="en-US" sz="2000" dirty="0" smtClean="0"/>
              <a:t>Model T – first automobile to be widely produced; easily affordable to most American families</a:t>
            </a:r>
          </a:p>
          <a:p>
            <a:r>
              <a:rPr lang="en-US" sz="2000" dirty="0" smtClean="0"/>
              <a:t>Assembly line – arrangement of equipment and workers in which work passes from operation to operation in direct line until the product is assembled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http://www.freeinfosociety.com/media/images/1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13857"/>
            <a:ext cx="3970720" cy="29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opn3bMEFdqE/Tk1aKeole7I/AAAAAAAAG8M/rEcnWZNehrA/s1600/1912-ford-model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609600"/>
            <a:ext cx="7696200" cy="49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Bustling Economy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3800" y="1524000"/>
            <a:ext cx="4800600" cy="419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1920’s saw a “consumer revolution”- many new, affordable goods became available to the public</a:t>
            </a:r>
          </a:p>
          <a:p>
            <a:r>
              <a:rPr lang="en-US" sz="2000" dirty="0" smtClean="0"/>
              <a:t>Credit extended to more individuals than ever before – “Buy Now, Pay Later!”</a:t>
            </a:r>
          </a:p>
          <a:p>
            <a:r>
              <a:rPr lang="en-US" sz="2000" dirty="0" smtClean="0"/>
              <a:t>Bull Market – period of rising stock prices</a:t>
            </a:r>
          </a:p>
          <a:p>
            <a:r>
              <a:rPr lang="en-US" sz="2000" dirty="0" smtClean="0"/>
              <a:t>Bear Market – period of falling stock prices</a:t>
            </a:r>
          </a:p>
          <a:p>
            <a:r>
              <a:rPr lang="en-US" sz="2000" dirty="0" smtClean="0"/>
              <a:t>Buying on Margin – paying as little as 10% down on stock purchases; $10 could buy $100 of stock </a:t>
            </a:r>
            <a:endParaRPr lang="en-US" sz="2000" dirty="0"/>
          </a:p>
        </p:txBody>
      </p:sp>
      <p:pic>
        <p:nvPicPr>
          <p:cNvPr id="2050" name="Picture 2" descr="http://www.forgottendelights.com/images/ChargingB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2857"/>
            <a:ext cx="2943225" cy="3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changes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572000" cy="419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Prohibition – banning of alcohol use</a:t>
            </a:r>
          </a:p>
          <a:p>
            <a:r>
              <a:rPr lang="en-US" sz="2000" dirty="0" smtClean="0"/>
              <a:t>Goal of the temperance movement since the mid 1800s</a:t>
            </a:r>
          </a:p>
          <a:p>
            <a:r>
              <a:rPr lang="en-US" sz="2000" dirty="0" smtClean="0"/>
              <a:t>The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Amendment to the Constitution passed in 1919 forbade the “manufacture, distribution and sale” of alcohol anywhere in the United States</a:t>
            </a:r>
          </a:p>
          <a:p>
            <a:r>
              <a:rPr lang="en-US" sz="2000" dirty="0" smtClean="0"/>
              <a:t>Issue divided the nation, particularly rural and urban Americans</a:t>
            </a:r>
          </a:p>
          <a:p>
            <a:r>
              <a:rPr lang="en-US" sz="2000" dirty="0" smtClean="0"/>
              <a:t>Creation of “speakeasies”- secret bars and nightclubs that illegally served alcohol.</a:t>
            </a:r>
          </a:p>
        </p:txBody>
      </p:sp>
      <p:pic>
        <p:nvPicPr>
          <p:cNvPr id="7170" name="Picture 2" descr="http://static.seton.net.au/media/catalog/product/cache/1/image/5e06319eda06f020e43594a9c230972d/S9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4681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standardedition.files.wordpress.com/2010/05/3057895414_c4762f3c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" y="4572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5.media.tumblr.com/tumblr_m58ba9ZTRM1qb8vpu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54" y="838200"/>
            <a:ext cx="5219700" cy="41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H.458321209229583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4102"/>
            <a:ext cx="3722049" cy="36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ickferraro.com/wp-content/uploads/2010/03/Mafia-bootlegg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1"/>
            <a:ext cx="4932646" cy="38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artoonstock.com/lowres/csl067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572000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changes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3800" y="1600200"/>
            <a:ext cx="4724400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 gives women the right to vote!</a:t>
            </a:r>
          </a:p>
          <a:p>
            <a:r>
              <a:rPr lang="en-US" sz="2400" dirty="0" smtClean="0"/>
              <a:t>Efforts of suffragists like Elizabeth Cady Stanton, </a:t>
            </a:r>
            <a:r>
              <a:rPr lang="en-US" sz="2400" dirty="0" err="1" smtClean="0"/>
              <a:t>Lucretia</a:t>
            </a:r>
            <a:r>
              <a:rPr lang="en-US" sz="2400" dirty="0" smtClean="0"/>
              <a:t> Mott and Susan B. Anthony finally paid off in 1920</a:t>
            </a:r>
          </a:p>
          <a:p>
            <a:r>
              <a:rPr lang="en-US" sz="2400" dirty="0" smtClean="0"/>
              <a:t>The importance of women to the war effort during WWI led many to see their vital role in society</a:t>
            </a:r>
            <a:endParaRPr lang="en-US" sz="2400" dirty="0"/>
          </a:p>
        </p:txBody>
      </p:sp>
      <p:pic>
        <p:nvPicPr>
          <p:cNvPr id="8194" name="Picture 2" descr="http://1.bp.blogspot.com/-T_yy7fTlq8E/Tk0_DkybvFI/AAAAAAAAAQE/tOLW9VcycZc/s1600/votes_for_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943225" cy="44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415</TotalTime>
  <Words>715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Horizon</vt:lpstr>
      <vt:lpstr>The “Roaring Twenties”</vt:lpstr>
      <vt:lpstr>Standards </vt:lpstr>
      <vt:lpstr>A Booming economy </vt:lpstr>
      <vt:lpstr>PowerPoint Presentation</vt:lpstr>
      <vt:lpstr>A Bustling Economy</vt:lpstr>
      <vt:lpstr>Society changes America</vt:lpstr>
      <vt:lpstr>PowerPoint Presentation</vt:lpstr>
      <vt:lpstr>PowerPoint Presentation</vt:lpstr>
      <vt:lpstr>Society changes America</vt:lpstr>
      <vt:lpstr>PowerPoint Presentation</vt:lpstr>
      <vt:lpstr>Radio and Motion Pictures Revolutionize popular culture</vt:lpstr>
      <vt:lpstr>The Jazz Age</vt:lpstr>
      <vt:lpstr>The Harlem Renaissance </vt:lpstr>
      <vt:lpstr>Tin Pan Alley</vt:lpstr>
      <vt:lpstr>Irving Berlin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“Roaring Twenties”</dc:title>
  <dc:creator>Brett Boisture</dc:creator>
  <cp:lastModifiedBy>Brett Boisture</cp:lastModifiedBy>
  <cp:revision>21</cp:revision>
  <dcterms:created xsi:type="dcterms:W3CDTF">2012-01-10T16:48:58Z</dcterms:created>
  <dcterms:modified xsi:type="dcterms:W3CDTF">2013-03-13T12:55:33Z</dcterms:modified>
</cp:coreProperties>
</file>