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E49BCA-0125-463E-8289-82469931F5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B365D-4224-411E-8047-CB0CEDAB06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5165C2-5AD8-4213-BF5E-C22EE9C2B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ED79-CC53-4D6D-9F7B-8BBAD0668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0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A8241-EBE4-48D0-91DF-D157B40F4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989CA5-686B-4028-922E-73751204D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91924E-34E3-4DF6-8F54-9DE2A4C36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B4E0-E143-46D6-B07D-659F9DDDF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10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9224EF-895F-4741-8CF1-3ED3F96D8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032BF-59ED-4268-8626-331F818B3C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29077D-62FE-401C-A6B9-081EB61BA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B83FA-F5B8-4237-9B78-2F16DA40F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56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0480CB-C815-4C6B-9770-59ADBD7BA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E6165F-688A-401C-BD90-004A16311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47D17E-C72E-4FE1-9F91-987A683C5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2F0FC-D69C-4EA0-B548-066E95334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387E26-109D-4A8C-BBF5-24D717422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634723-6A82-4B10-BECE-FD0A051323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CF4A2A-4BCB-4E14-8085-A1D0614080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49CE7-2F9B-4A82-A3F1-64F2D05F3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53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52C033-BC43-49C5-8898-004DBE44A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59501-21D2-41BE-8461-5C48E7C67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B0DB8-1DA4-4D59-BD67-0A1D10E7B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11E9-FF0F-4602-A7B1-61A685C71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01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22DA4B-6BAE-4078-8421-3C4676FB3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31B656-FC37-40B1-9CB3-14C0B0B93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72C5A1-4468-4EA3-905E-9C71C61DF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ADD7C-B74A-4A6D-92FA-89DA1DB6F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00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E4869A-AB94-4A28-A372-F3D63B735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C6C985-751C-4E6F-90F4-3DC768B02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528A6A-C1BC-43A8-A53B-CFF9B27B5F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67FF3-E5ED-4F7C-90E5-65695F56D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79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629FB8A-F0D2-48AB-8389-6F04D7687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F0C61A-05D0-4336-A633-EF676E58B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DBE8C3-AD08-4485-A8A5-948204EFC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C1FF-FEB5-4E62-A41E-CEDB527BA4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73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690C9-C8AD-4FB9-BAD4-0B513BFF5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3D3ED5-118D-4BC1-A00C-64B6261DE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80F26E-342E-4A6C-9C5D-FDC1A808A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87D6C-2596-4F42-8DF0-7B54283C7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39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34999-3565-4D60-B5CB-69C3F51792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3D88F-D0A6-4868-BA13-9120516DC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AD0FC4-DBC6-483F-9F67-FD95C0C02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8388-611B-451F-BDC5-53E880560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326C00-1D45-4600-85EB-B44D1923A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D226BF-0E5F-4DA4-BADE-BB7D84C26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11302B-BCC7-4229-9568-21F96D6B13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AADCBA1-7452-4570-8494-4832056206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E389DE-8046-442E-817C-09A9407CA8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931136-6510-45FD-B8A6-1189C430B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49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FrqTFRy-L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Image result for village of 100 people">
            <a:extLst>
              <a:ext uri="{FF2B5EF4-FFF2-40B4-BE49-F238E27FC236}">
                <a16:creationId xmlns:a16="http://schemas.microsoft.com/office/drawing/2014/main" id="{5EACFACD-EF07-49DB-ACE9-21A624B7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>
            <a:hlinkClick r:id="rId3"/>
            <a:extLst>
              <a:ext uri="{FF2B5EF4-FFF2-40B4-BE49-F238E27FC236}">
                <a16:creationId xmlns:a16="http://schemas.microsoft.com/office/drawing/2014/main" id="{D26CAD9C-7D70-4946-BC8C-BCD2FBEE0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5043488"/>
            <a:ext cx="4956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Village of 100 People animation</a:t>
            </a:r>
          </a:p>
        </p:txBody>
      </p:sp>
      <p:pic>
        <p:nvPicPr>
          <p:cNvPr id="54274" name="Picture 2" descr="Image result for village of 100 people">
            <a:extLst>
              <a:ext uri="{FF2B5EF4-FFF2-40B4-BE49-F238E27FC236}">
                <a16:creationId xmlns:a16="http://schemas.microsoft.com/office/drawing/2014/main" id="{01361458-43AD-4B22-8227-52E8095E3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6" y="0"/>
            <a:ext cx="66294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FC0BCD232BE438FA906BB89DF8A36" ma:contentTypeVersion="32" ma:contentTypeDescription="Create a new document." ma:contentTypeScope="" ma:versionID="447c4e0611a4f5d4ae889ad3f2ffa05c">
  <xsd:schema xmlns:xsd="http://www.w3.org/2001/XMLSchema" xmlns:xs="http://www.w3.org/2001/XMLSchema" xmlns:p="http://schemas.microsoft.com/office/2006/metadata/properties" xmlns:ns3="28ab1c1a-3ad1-47c5-b6fb-475c81e383dc" xmlns:ns4="4a37fc6c-d069-4b3b-a0e3-010105f700bf" targetNamespace="http://schemas.microsoft.com/office/2006/metadata/properties" ma:root="true" ma:fieldsID="f781b2741e230a0889b52f61e8120c83" ns3:_="" ns4:_="">
    <xsd:import namespace="28ab1c1a-3ad1-47c5-b6fb-475c81e383dc"/>
    <xsd:import namespace="4a37fc6c-d069-4b3b-a0e3-010105f700bf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b1c1a-3ad1-47c5-b6fb-475c81e383d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7fc6c-d069-4b3b-a0e3-010105f700bf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8ab1c1a-3ad1-47c5-b6fb-475c81e383dc" xsi:nil="true"/>
    <Templates xmlns="28ab1c1a-3ad1-47c5-b6fb-475c81e383dc" xsi:nil="true"/>
    <Has_Teacher_Only_SectionGroup xmlns="28ab1c1a-3ad1-47c5-b6fb-475c81e383dc" xsi:nil="true"/>
    <Is_Collaboration_Space_Locked xmlns="28ab1c1a-3ad1-47c5-b6fb-475c81e383dc" xsi:nil="true"/>
    <Invited_Teachers xmlns="28ab1c1a-3ad1-47c5-b6fb-475c81e383dc" xsi:nil="true"/>
    <Invited_Students xmlns="28ab1c1a-3ad1-47c5-b6fb-475c81e383dc" xsi:nil="true"/>
    <IsNotebookLocked xmlns="28ab1c1a-3ad1-47c5-b6fb-475c81e383dc" xsi:nil="true"/>
    <Teachers xmlns="28ab1c1a-3ad1-47c5-b6fb-475c81e383dc">
      <UserInfo>
        <DisplayName/>
        <AccountId xsi:nil="true"/>
        <AccountType/>
      </UserInfo>
    </Teachers>
    <Distribution_Groups xmlns="28ab1c1a-3ad1-47c5-b6fb-475c81e383dc" xsi:nil="true"/>
    <Self_Registration_Enabled xmlns="28ab1c1a-3ad1-47c5-b6fb-475c81e383dc" xsi:nil="true"/>
    <TeamsChannelId xmlns="28ab1c1a-3ad1-47c5-b6fb-475c81e383dc" xsi:nil="true"/>
    <NotebookType xmlns="28ab1c1a-3ad1-47c5-b6fb-475c81e383dc" xsi:nil="true"/>
    <CultureName xmlns="28ab1c1a-3ad1-47c5-b6fb-475c81e383dc" xsi:nil="true"/>
    <AppVersion xmlns="28ab1c1a-3ad1-47c5-b6fb-475c81e383dc" xsi:nil="true"/>
    <LMS_Mappings xmlns="28ab1c1a-3ad1-47c5-b6fb-475c81e383dc" xsi:nil="true"/>
    <Owner xmlns="28ab1c1a-3ad1-47c5-b6fb-475c81e383dc">
      <UserInfo>
        <DisplayName/>
        <AccountId xsi:nil="true"/>
        <AccountType/>
      </UserInfo>
    </Owner>
    <Student_Groups xmlns="28ab1c1a-3ad1-47c5-b6fb-475c81e383dc">
      <UserInfo>
        <DisplayName/>
        <AccountId xsi:nil="true"/>
        <AccountType/>
      </UserInfo>
    </Student_Groups>
    <DefaultSectionNames xmlns="28ab1c1a-3ad1-47c5-b6fb-475c81e383dc" xsi:nil="true"/>
    <Students xmlns="28ab1c1a-3ad1-47c5-b6fb-475c81e383dc">
      <UserInfo>
        <DisplayName/>
        <AccountId xsi:nil="true"/>
        <AccountType/>
      </UserInfo>
    </Students>
    <Math_Settings xmlns="28ab1c1a-3ad1-47c5-b6fb-475c81e383dc" xsi:nil="true"/>
  </documentManagement>
</p:properties>
</file>

<file path=customXml/itemProps1.xml><?xml version="1.0" encoding="utf-8"?>
<ds:datastoreItem xmlns:ds="http://schemas.openxmlformats.org/officeDocument/2006/customXml" ds:itemID="{4352ECDF-E849-4E52-BDDA-4492FAFAC6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ab1c1a-3ad1-47c5-b6fb-475c81e383dc"/>
    <ds:schemaRef ds:uri="4a37fc6c-d069-4b3b-a0e3-010105f700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713042-AFFD-45DB-9B3F-E0AFCAEA9D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7586FD-C6B0-49BA-9CBD-D5FDBFE899CD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4a37fc6c-d069-4b3b-a0e3-010105f700bf"/>
    <ds:schemaRef ds:uri="http://schemas.microsoft.com/office/infopath/2007/PartnerControls"/>
    <ds:schemaRef ds:uri="http://schemas.microsoft.com/office/2006/metadata/properties"/>
    <ds:schemaRef ds:uri="http://purl.org/dc/elements/1.1/"/>
    <ds:schemaRef ds:uri="28ab1c1a-3ad1-47c5-b6fb-475c81e383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Foster</dc:creator>
  <cp:lastModifiedBy>Aaron Foster</cp:lastModifiedBy>
  <cp:revision>1</cp:revision>
  <dcterms:created xsi:type="dcterms:W3CDTF">2020-03-17T13:49:24Z</dcterms:created>
  <dcterms:modified xsi:type="dcterms:W3CDTF">2020-03-17T13:51:42Z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0x010100024FC0BCD232BE438FA906BB89DF8A36</vt:lpwstr>
  </property>
</Properties>
</file>